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4" r:id="rId8"/>
    <p:sldId id="275" r:id="rId9"/>
    <p:sldId id="276" r:id="rId10"/>
    <p:sldId id="277" r:id="rId11"/>
    <p:sldId id="278" r:id="rId12"/>
    <p:sldId id="273" r:id="rId13"/>
    <p:sldId id="27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6" y="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" y="0"/>
            <a:ext cx="12188761" cy="6859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2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9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1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0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Davi</dc:creator>
  <cp:keywords/>
  <dc:description>generated using python-pptx</dc:description>
  <cp:lastModifiedBy>Ricardo Orrigo</cp:lastModifiedBy>
  <cp:revision>23</cp:revision>
  <dcterms:created xsi:type="dcterms:W3CDTF">2013-01-27T09:14:16Z</dcterms:created>
  <dcterms:modified xsi:type="dcterms:W3CDTF">2026-08-24T20:08:01Z</dcterms:modified>
  <cp:category/>
</cp:coreProperties>
</file>